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6" r:id="rId3"/>
    <p:sldId id="268" r:id="rId4"/>
    <p:sldId id="269" r:id="rId5"/>
    <p:sldId id="270" r:id="rId6"/>
    <p:sldId id="271" r:id="rId7"/>
    <p:sldId id="272" r:id="rId8"/>
    <p:sldId id="277" r:id="rId9"/>
    <p:sldId id="273" r:id="rId10"/>
    <p:sldId id="274" r:id="rId11"/>
    <p:sldId id="275" r:id="rId12"/>
    <p:sldId id="278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97" autoAdjust="0"/>
  </p:normalViewPr>
  <p:slideViewPr>
    <p:cSldViewPr snapToGrid="0">
      <p:cViewPr varScale="1">
        <p:scale>
          <a:sx n="164" d="100"/>
          <a:sy n="164" d="100"/>
        </p:scale>
        <p:origin x="1626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r>
              <a:rPr lang="zh-TW" altLang="en-US" dirty="0"/>
              <a:t>我拉小提琴</a:t>
            </a:r>
            <a:r>
              <a:rPr lang="en-US" altLang="zh-TW" dirty="0"/>
              <a:t>(</a:t>
            </a:r>
            <a:r>
              <a:rPr lang="zh-TW" altLang="en-US" dirty="0"/>
              <a:t>左手拿琴右手持弓左肩膀夾琴</a:t>
            </a:r>
            <a:r>
              <a:rPr lang="en-US" altLang="zh-TW" dirty="0"/>
              <a:t>)</a:t>
            </a:r>
            <a:r>
              <a:rPr lang="zh-TW" altLang="en-US" dirty="0"/>
              <a:t>。折線圖向上衝。觀看</a:t>
            </a:r>
            <a:r>
              <a:rPr lang="en-US" altLang="zh-TW" dirty="0" err="1"/>
              <a:t>Youtube</a:t>
            </a:r>
            <a:r>
              <a:rPr lang="zh-TW" altLang="en-US" dirty="0"/>
              <a:t>直播影片。圖中只有出現</a:t>
            </a:r>
            <a:r>
              <a:rPr lang="en-US" altLang="zh-TW" dirty="0"/>
              <a:t>1</a:t>
            </a:r>
            <a:r>
              <a:rPr lang="zh-TW" altLang="en-US" dirty="0"/>
              <a:t>個我。</a:t>
            </a:r>
            <a:r>
              <a:rPr lang="en-US" altLang="zh-TW" dirty="0"/>
              <a:t>Emphasize it (</a:t>
            </a:r>
            <a:r>
              <a:rPr lang="zh-TW" altLang="en-US" dirty="0"/>
              <a:t>日系畫風</a:t>
            </a:r>
            <a:r>
              <a:rPr lang="en-US" altLang="zh-TW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647E3FB-76CB-A066-2BBA-9FA8760A2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7B1CADD-7FF1-8E73-4E02-40F3BE1312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3B8796E-03DE-44A8-E423-3833B9A771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r>
              <a:rPr lang="zh-TW" altLang="en-US" dirty="0"/>
              <a:t>我背後有演唱會舞台，舞台上有頒獎台。我比讚！</a:t>
            </a:r>
            <a:r>
              <a:rPr lang="en-US" altLang="zh-TW" dirty="0"/>
              <a:t>Emphasize it (</a:t>
            </a:r>
            <a:r>
              <a:rPr lang="zh-TW" altLang="en-US" dirty="0"/>
              <a:t>日系畫風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6199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7BEEE8A-B6D8-EA1C-11B4-5E9FF33C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C05D940-6BEC-7C8D-C5C2-B6D6AE4ECA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3F36D7E-F34D-489F-7EDC-C8707854B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r>
              <a:rPr lang="zh-TW" altLang="en-US" dirty="0"/>
              <a:t>我背後有演唱會舞台，舞台上有頒獎台。我比讚！</a:t>
            </a:r>
            <a:r>
              <a:rPr lang="en-US" altLang="zh-TW" dirty="0"/>
              <a:t>Emphasize it (</a:t>
            </a:r>
            <a:r>
              <a:rPr lang="zh-TW" altLang="en-US" dirty="0"/>
              <a:t>日系畫風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2962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2F83D28-C6DF-2D3D-05B8-00DBF1C6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F8252934-5A63-B775-EA9D-43D605AEB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89E01F1-9B5A-5EF1-7AF6-BD162A8C1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r>
              <a:rPr lang="zh-TW" altLang="en-US" dirty="0"/>
              <a:t>我背後有演唱會舞台，舞台上有頒獎台。我比讚！</a:t>
            </a:r>
            <a:r>
              <a:rPr lang="en-US" altLang="zh-TW" dirty="0"/>
              <a:t>Emphasize it (</a:t>
            </a:r>
            <a:r>
              <a:rPr lang="zh-TW" altLang="en-US" dirty="0"/>
              <a:t>日系畫風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8960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F6DC24F-B8A7-64BE-451E-4E522D0B0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5554887-1B03-4E6A-D24A-6CA011036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8731AF2B-1701-479B-AB83-80099DF8B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世界地圖</a:t>
            </a:r>
          </a:p>
        </p:txBody>
      </p:sp>
    </p:spTree>
    <p:extLst>
      <p:ext uri="{BB962C8B-B14F-4D97-AF65-F5344CB8AC3E}">
        <p14:creationId xmlns:p14="http://schemas.microsoft.com/office/powerpoint/2010/main" val="91354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B109228-ED08-FB29-DE21-0ACB4DB84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7F060898-F99A-9154-EDD7-07293D9F40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1B0F05B-3071-855B-5BDF-9D381F286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r>
              <a:rPr lang="zh-TW" altLang="en-US" dirty="0"/>
              <a:t>坐在電腦前，觀看自己的</a:t>
            </a:r>
            <a:r>
              <a:rPr lang="en-US" altLang="zh-TW" dirty="0"/>
              <a:t>YouTube</a:t>
            </a:r>
            <a:r>
              <a:rPr lang="zh-TW" altLang="en-US" dirty="0"/>
              <a:t>頻道</a:t>
            </a:r>
            <a:r>
              <a:rPr lang="en-US" altLang="zh-TW" dirty="0"/>
              <a:t>(</a:t>
            </a:r>
            <a:r>
              <a:rPr lang="zh-TW" altLang="en-US" dirty="0"/>
              <a:t>面向螢幕</a:t>
            </a:r>
            <a:r>
              <a:rPr lang="en-US" altLang="zh-TW" dirty="0"/>
              <a:t>)</a:t>
            </a:r>
            <a:r>
              <a:rPr lang="zh-TW" altLang="en-US" dirty="0"/>
              <a:t>。螢幕上是一個視訊影片的瀏覽介面，影片縮圖排列整齊但非常重複，都是我在拉小提琴的畫面，顯示內容同質化的問題。背景氣氛較沉重，表現出成長遇到瓶頸的挫折感。</a:t>
            </a:r>
            <a:r>
              <a:rPr lang="en-US" altLang="zh-TW" dirty="0"/>
              <a:t>Emphasize it (</a:t>
            </a:r>
            <a:r>
              <a:rPr lang="zh-TW" altLang="en-US" dirty="0"/>
              <a:t>日系畫風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286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4B6D1C7-5AFE-5817-4358-3766CDF6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151A8046-5176-C048-30BC-71C6D9E238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66C9CC9-5AF1-D371-B719-63F79D55A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r>
              <a:rPr lang="zh-TW" altLang="en-US" dirty="0"/>
              <a:t>我拉小提琴</a:t>
            </a:r>
            <a:r>
              <a:rPr lang="en-US" altLang="zh-TW" dirty="0"/>
              <a:t>(</a:t>
            </a:r>
            <a:r>
              <a:rPr lang="zh-TW" altLang="en-US" dirty="0"/>
              <a:t>左手拿琴、右手持弓、左肩夾琴</a:t>
            </a:r>
            <a:r>
              <a:rPr lang="en-US" altLang="zh-TW" dirty="0"/>
              <a:t>)</a:t>
            </a:r>
            <a:r>
              <a:rPr lang="zh-TW" altLang="en-US" dirty="0"/>
              <a:t>、快哭出來的表情，非常苦惱。折線圖平平的、箭頭向右沒有成長。圖中只有</a:t>
            </a:r>
            <a:r>
              <a:rPr lang="en-US" altLang="zh-TW" dirty="0"/>
              <a:t>1</a:t>
            </a:r>
            <a:r>
              <a:rPr lang="zh-TW" altLang="en-US" dirty="0"/>
              <a:t>個人，圖中也只有</a:t>
            </a:r>
            <a:r>
              <a:rPr lang="en-US" altLang="zh-TW" dirty="0"/>
              <a:t>1</a:t>
            </a:r>
            <a:r>
              <a:rPr lang="zh-TW" altLang="en-US" dirty="0"/>
              <a:t>個我。</a:t>
            </a:r>
            <a:r>
              <a:rPr lang="en-US" altLang="zh-TW" dirty="0"/>
              <a:t>Emphasize it (</a:t>
            </a:r>
            <a:r>
              <a:rPr lang="zh-TW" altLang="en-US" dirty="0"/>
              <a:t>日系畫風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918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00D5D96-F556-0A71-D9F0-2EF896A8F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FC3CDDD-DBDA-86CF-DC32-3C578B07D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F16112F3-D77F-F813-8D18-B855CE241B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. </a:t>
            </a:r>
            <a:r>
              <a:rPr lang="zh-TW" altLang="en-US" dirty="0"/>
              <a:t>小提琴音樂競賽，舞台，舞台下很多聽眾看我，拍手，沒有樂器。我在舞台上拉小提琴</a:t>
            </a:r>
            <a:r>
              <a:rPr lang="en-US" altLang="zh-TW" dirty="0"/>
              <a:t>(</a:t>
            </a:r>
            <a:r>
              <a:rPr lang="zh-TW" altLang="en-US" dirty="0"/>
              <a:t>左手拿琴、同時右手持弓、同時左肩膀夾琴</a:t>
            </a:r>
            <a:r>
              <a:rPr lang="en-US" altLang="zh-TW" dirty="0"/>
              <a:t>)</a:t>
            </a:r>
            <a:r>
              <a:rPr lang="zh-TW" altLang="en-US" dirty="0"/>
              <a:t>，錄影直播。圖中只有出現</a:t>
            </a:r>
            <a:r>
              <a:rPr lang="en-US" altLang="zh-TW" dirty="0"/>
              <a:t>1</a:t>
            </a:r>
            <a:r>
              <a:rPr lang="zh-TW" altLang="en-US" dirty="0"/>
              <a:t>個我。</a:t>
            </a:r>
            <a:r>
              <a:rPr lang="en-US" altLang="zh-TW" dirty="0"/>
              <a:t>Emphasize it (</a:t>
            </a:r>
            <a:r>
              <a:rPr lang="zh-TW" altLang="en-US" dirty="0"/>
              <a:t>日系插畫風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6560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5EA4F7F-3767-DB46-E36A-8D4DF950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0AD5BF64-DA2D-DC21-2F94-CCC069CA85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1F78A378-727B-0B28-7BAA-98B414F18A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r>
              <a:rPr lang="zh-TW" altLang="en-US" dirty="0"/>
              <a:t>音樂競賽頒獎典禮。我在舞台上的頒獎台上第一名的位置</a:t>
            </a:r>
            <a:r>
              <a:rPr lang="en-US" altLang="zh-TW" dirty="0"/>
              <a:t>(</a:t>
            </a:r>
            <a:r>
              <a:rPr lang="zh-TW" altLang="en-US" dirty="0"/>
              <a:t>二三名是其他人</a:t>
            </a:r>
            <a:r>
              <a:rPr lang="en-US" altLang="zh-TW" dirty="0"/>
              <a:t>)</a:t>
            </a:r>
            <a:r>
              <a:rPr lang="zh-TW" altLang="en-US" dirty="0"/>
              <a:t>。頭上戴著王冠，象徵取得第一名。錄影直播。圖中只有出現</a:t>
            </a:r>
            <a:r>
              <a:rPr lang="en-US" altLang="zh-TW" dirty="0"/>
              <a:t>1</a:t>
            </a:r>
            <a:r>
              <a:rPr lang="zh-TW" altLang="en-US" dirty="0"/>
              <a:t>個我。</a:t>
            </a:r>
            <a:r>
              <a:rPr lang="en-US" altLang="zh-TW" dirty="0"/>
              <a:t>Emphasize it (</a:t>
            </a:r>
            <a:r>
              <a:rPr lang="zh-TW" altLang="en-US" dirty="0"/>
              <a:t>日系插畫風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0003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78FD04-6745-6CE6-3893-76A6F6FD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B492D945-EB62-6A30-1D11-331D96FAAD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B925A31C-4941-8F0E-5F6D-39286D4D9E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r>
              <a:rPr lang="zh-TW" altLang="en-US" dirty="0"/>
              <a:t>坐在電腦前，觀看近期音樂比賽列表</a:t>
            </a:r>
            <a:r>
              <a:rPr lang="en-US" altLang="zh-TW" dirty="0"/>
              <a:t>(</a:t>
            </a:r>
            <a:r>
              <a:rPr lang="zh-TW" altLang="en-US" dirty="0"/>
              <a:t>面向螢幕</a:t>
            </a:r>
            <a:r>
              <a:rPr lang="en-US" altLang="zh-TW" dirty="0"/>
              <a:t>)</a:t>
            </a:r>
            <a:r>
              <a:rPr lang="zh-TW" altLang="en-US" dirty="0"/>
              <a:t>。螢幕上是一個行事曆網頁，標題為近期音樂比賽列表，裡面是空的行事曆，顯示內容同質化的問題。背景氣氛較沉重，表現出成長遇到瓶頸的挫折感。</a:t>
            </a:r>
            <a:r>
              <a:rPr lang="en-US" altLang="zh-TW" dirty="0"/>
              <a:t>Emphasize it (</a:t>
            </a:r>
            <a:r>
              <a:rPr lang="zh-TW" altLang="en-US" dirty="0"/>
              <a:t>日系畫風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1099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225AF15-1025-B81C-840E-8A5EB84C5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51ACDB31-9ED8-942C-EB08-B6F4B32056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94C363F-E9AE-A2FD-5794-E32350AE1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r>
              <a:rPr lang="zh-TW" altLang="en-US" dirty="0"/>
              <a:t>坐在電腦前，觀看自己的</a:t>
            </a:r>
            <a:r>
              <a:rPr lang="en-US" altLang="zh-TW" dirty="0"/>
              <a:t>YouTube</a:t>
            </a:r>
            <a:r>
              <a:rPr lang="zh-TW" altLang="en-US" dirty="0"/>
              <a:t>頻道</a:t>
            </a:r>
            <a:r>
              <a:rPr lang="en-US" altLang="zh-TW" dirty="0"/>
              <a:t>(</a:t>
            </a:r>
            <a:r>
              <a:rPr lang="zh-TW" altLang="en-US" dirty="0"/>
              <a:t>面向螢幕</a:t>
            </a:r>
            <a:r>
              <a:rPr lang="en-US" altLang="zh-TW" dirty="0"/>
              <a:t>)</a:t>
            </a:r>
            <a:r>
              <a:rPr lang="zh-TW" altLang="en-US" dirty="0"/>
              <a:t>。螢幕上是一個視訊影片的瀏覽介面，影片縮圖排列整齊但非常重複，有一個唯一明顯不一樣的影片，但是大部分的影片，都是我在拉小提琴的畫面，顯示內容同質化的問題仍在。背景氣氛較沉重，表現出成長遇到瓶頸的挫折感。</a:t>
            </a:r>
            <a:r>
              <a:rPr lang="en-US" altLang="zh-TW" dirty="0"/>
              <a:t>Emphasize it (</a:t>
            </a:r>
            <a:r>
              <a:rPr lang="zh-TW" altLang="en-US" dirty="0"/>
              <a:t>日系畫風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826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50DDE36-8A61-711D-96A6-A4D61386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43A89D9D-5CC0-46C3-B8D8-93C8B24A54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A5D3CCCA-8AC6-D1F0-BDDC-85DDD4E221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zh-TW" dirty="0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r>
              <a:rPr lang="zh-TW" altLang="en-US" dirty="0"/>
              <a:t>比出加油手勢、為自己加油打氣。頭戴必勝頭斤。畫面中「只有</a:t>
            </a:r>
            <a:r>
              <a:rPr lang="en-US" altLang="zh-TW" dirty="0"/>
              <a:t>1</a:t>
            </a:r>
            <a:r>
              <a:rPr lang="zh-TW" altLang="en-US" dirty="0"/>
              <a:t>個我」，不要亂加角色、也不要畫很多人，更不要畫一堆我、只要一個。</a:t>
            </a:r>
            <a:r>
              <a:rPr lang="en-US" altLang="zh-TW" dirty="0"/>
              <a:t>Emphasize it (</a:t>
            </a:r>
            <a:r>
              <a:rPr lang="zh-TW" altLang="en-US" dirty="0"/>
              <a:t>日系畫風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243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0B3B43-CE9B-2D53-E94B-0C5E9AAB9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15C81DF-8591-0B5D-FA26-6B1FEF5F1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3E67DCE-9640-C29E-48CA-F24C83EAB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8" y="-3692251"/>
            <a:ext cx="3263902" cy="326390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18DEB44-7B25-37A9-B52A-61A1F42A2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89554" y="0"/>
            <a:ext cx="5143500" cy="51435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201323-3F01-D9C3-3ED9-4D1767A02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82536" y="-484735"/>
            <a:ext cx="3420095" cy="59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D24EDE5-F5F9-F4C1-8F41-26FE14EDA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3DBA864-4D1C-011F-0868-1CFE5C16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8" y="-3692251"/>
            <a:ext cx="3263902" cy="32639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5858C7-E07F-0E6A-28E8-2BDA25DE8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378880" y="1928398"/>
            <a:ext cx="1002820" cy="17549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FA431D-D9ED-E5FF-4E1A-3D7BAEE24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0"/>
            <a:ext cx="5143500" cy="51435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C68F792-35CC-E8A2-1F74-93FA456F4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89" y="677243"/>
            <a:ext cx="1191781" cy="9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00">
        <p159:morph option="byObject"/>
      </p:transition>
    </mc:Choice>
    <mc:Fallback xmlns="">
      <p:transition spd="slow" advTm="1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4507E04-3B1B-530B-F1F2-EAE4118E0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5F055F1-8868-936E-F64D-721704246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8" y="-3692251"/>
            <a:ext cx="3263902" cy="32639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82115D-EB29-3377-B420-9163B11FE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5143500" cy="51435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ECC1ABF-9115-C406-D295-F593C6320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06" y="614767"/>
            <a:ext cx="1267462" cy="1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2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4B28B0F-A941-E92C-89CF-34BC221E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2025926-9EDA-EA54-FBA9-B5A936153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80" b="15754"/>
          <a:stretch/>
        </p:blipFill>
        <p:spPr>
          <a:xfrm>
            <a:off x="0" y="0"/>
            <a:ext cx="6206974" cy="51435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8EB67AC-383F-6860-5E44-FA0DA380B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8576" y="2289745"/>
            <a:ext cx="3442000" cy="34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5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202D5A-D885-549E-39DF-0E93CAB64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90F2D0-A21D-0F2C-9D9A-5E9F77A548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80" b="15754"/>
          <a:stretch/>
        </p:blipFill>
        <p:spPr>
          <a:xfrm>
            <a:off x="-6206975" y="0"/>
            <a:ext cx="6206974" cy="5143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55FE0BD-2842-5DB3-7E15-27075086AA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065"/>
          <a:stretch/>
        </p:blipFill>
        <p:spPr>
          <a:xfrm>
            <a:off x="-1279775" y="0"/>
            <a:ext cx="74650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22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5E22DE1-231D-55F6-B5D5-BB4E0043B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D70D95-001A-ED29-48B2-2E53C891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065"/>
          <a:stretch/>
        </p:blipFill>
        <p:spPr>
          <a:xfrm>
            <a:off x="-3985088" y="0"/>
            <a:ext cx="7465080" cy="51435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45DD37A-88C3-B50C-B974-B92E32F3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3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D477083-D120-5EE3-0BA8-120FA70E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24F9CA-566F-B906-A47F-3299DDC49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5368600"/>
            <a:ext cx="685800" cy="6858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435D8E7-C1A4-F85C-315E-717E96C6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8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80EE8B4-8BBE-A3B3-2895-5D9D4D79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406215-A31B-52B4-0422-B4184C7B4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5368600"/>
            <a:ext cx="685800" cy="6858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AA219BD-C5B4-6F98-EECF-E4290C07D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98" y="-3692251"/>
            <a:ext cx="3263902" cy="32639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C313B5D-00C1-7F87-3C27-9EA5469F4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 extrusionH="254000"/>
        </p:spPr>
      </p:pic>
    </p:spTree>
    <p:extLst>
      <p:ext uri="{BB962C8B-B14F-4D97-AF65-F5344CB8AC3E}">
        <p14:creationId xmlns:p14="http://schemas.microsoft.com/office/powerpoint/2010/main" val="354593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EE13C79-35D4-2D47-66D2-9F42E3D3B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0CE882E-F424-225D-47AD-F6F53256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8" y="-3692251"/>
            <a:ext cx="3263902" cy="32639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B8689C7-FBA6-DA89-BAB3-DAA7F4778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591772"/>
            <a:ext cx="5143500" cy="5143500"/>
          </a:xfrm>
          <a:prstGeom prst="rect">
            <a:avLst/>
          </a:prstGeom>
          <a:scene3d>
            <a:camera prst="isometricOffAxis1Top">
              <a:rot lat="5400000" lon="0" rev="0"/>
            </a:camera>
            <a:lightRig rig="threePt" dir="t"/>
          </a:scene3d>
          <a:sp3d extrusionH="254000"/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732F0D6-E6D9-EF64-B74E-DA35315D9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-8374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5C846E6-E02B-60C8-12DA-1DB54B459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2A52D30-556D-85A6-B0ED-B3ADC39C3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86" y="-9097"/>
            <a:ext cx="5143500" cy="51435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D27DF5D-702E-630B-8805-655FFADA9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98" y="-3692251"/>
            <a:ext cx="3263902" cy="32639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7FF0E96-DC61-066D-A345-F85DE8F7C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591772"/>
            <a:ext cx="5143500" cy="5143500"/>
          </a:xfrm>
          <a:prstGeom prst="rect">
            <a:avLst/>
          </a:prstGeom>
          <a:scene3d>
            <a:camera prst="isometricOffAxis1Top">
              <a:rot lat="5400000" lon="0" rev="0"/>
            </a:camera>
            <a:lightRig rig="threePt" dir="t"/>
          </a:scene3d>
          <a:sp3d extrusionH="254000"/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C16FD92-9C93-ADB7-207A-9883DDC98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-9007"/>
            <a:ext cx="1590010" cy="159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28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6A30ABA-8C73-5416-CF13-C1338254E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4DEFE0C-7321-A634-62BE-9404D886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8" y="-3692251"/>
            <a:ext cx="3263902" cy="32639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B8138D7-9917-D568-E434-00CF70BFD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72" y="5143500"/>
            <a:ext cx="955897" cy="95589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74AC65-845B-CD59-0204-F991D7451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7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1358</Words>
  <Application>Microsoft Office PowerPoint</Application>
  <PresentationFormat>如螢幕大小 (16:9)</PresentationFormat>
  <Paragraphs>12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4" baseType="lpstr">
      <vt:lpstr>Arial</vt:lpstr>
      <vt:lpstr>Simple Dark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謙 陳</cp:lastModifiedBy>
  <cp:revision>74</cp:revision>
  <dcterms:modified xsi:type="dcterms:W3CDTF">2024-10-31T18:19:50Z</dcterms:modified>
</cp:coreProperties>
</file>